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75" d="100"/>
          <a:sy n="75" d="100"/>
        </p:scale>
        <p:origin x="-12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191808"/>
        <c:axId val="83231296"/>
      </c:scatterChart>
      <c:valAx>
        <c:axId val="601918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231296"/>
        <c:crosses val="autoZero"/>
        <c:crossBetween val="midCat"/>
      </c:valAx>
      <c:valAx>
        <c:axId val="8323129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019180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289344"/>
        <c:axId val="100289920"/>
      </c:scatterChart>
      <c:valAx>
        <c:axId val="100289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0289920"/>
        <c:crosses val="autoZero"/>
        <c:crossBetween val="midCat"/>
      </c:valAx>
      <c:valAx>
        <c:axId val="100289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00289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5168512"/>
        <c:axId val="100292224"/>
      </c:barChart>
      <c:catAx>
        <c:axId val="1351685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100292224"/>
        <c:crosses val="autoZero"/>
        <c:auto val="1"/>
        <c:lblAlgn val="ctr"/>
        <c:lblOffset val="100"/>
        <c:noMultiLvlLbl val="0"/>
      </c:catAx>
      <c:valAx>
        <c:axId val="1002922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5168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33024"/>
        <c:axId val="83233600"/>
      </c:scatterChart>
      <c:valAx>
        <c:axId val="83233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233600"/>
        <c:crosses val="autoZero"/>
        <c:crossBetween val="midCat"/>
      </c:valAx>
      <c:valAx>
        <c:axId val="832336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2330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21760"/>
        <c:axId val="86022336"/>
      </c:scatterChart>
      <c:valAx>
        <c:axId val="86021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6022336"/>
        <c:crosses val="autoZero"/>
        <c:crossBetween val="midCat"/>
      </c:valAx>
      <c:valAx>
        <c:axId val="860223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60217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033664"/>
        <c:axId val="98034240"/>
      </c:scatterChart>
      <c:valAx>
        <c:axId val="98033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8034240"/>
        <c:crosses val="autoZero"/>
        <c:crossBetween val="midCat"/>
      </c:valAx>
      <c:valAx>
        <c:axId val="9803424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803366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037696"/>
        <c:axId val="98038272"/>
      </c:scatterChart>
      <c:valAx>
        <c:axId val="98037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038272"/>
        <c:crosses val="autoZero"/>
        <c:crossBetween val="midCat"/>
      </c:valAx>
      <c:valAx>
        <c:axId val="9803827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03769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040000"/>
        <c:axId val="98040576"/>
      </c:scatterChart>
      <c:valAx>
        <c:axId val="98040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040576"/>
        <c:crosses val="autoZero"/>
        <c:crossBetween val="midCat"/>
      </c:valAx>
      <c:valAx>
        <c:axId val="9804057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04000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48096"/>
        <c:axId val="98748672"/>
      </c:scatterChart>
      <c:valAx>
        <c:axId val="98748096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748672"/>
        <c:crosses val="autoZero"/>
        <c:crossBetween val="midCat"/>
      </c:valAx>
      <c:valAx>
        <c:axId val="98748672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98748096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51552"/>
        <c:axId val="98752128"/>
      </c:scatterChart>
      <c:valAx>
        <c:axId val="987515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8752128"/>
        <c:crosses val="autoZero"/>
        <c:crossBetween val="midCat"/>
        <c:majorUnit val="60"/>
      </c:valAx>
      <c:valAx>
        <c:axId val="9875212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875155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53856"/>
        <c:axId val="100286464"/>
      </c:scatterChart>
      <c:valAx>
        <c:axId val="9875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00286464"/>
        <c:crosses val="autoZero"/>
        <c:crossBetween val="midCat"/>
        <c:majorUnit val="60"/>
      </c:valAx>
      <c:valAx>
        <c:axId val="10028646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8753856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hart" Target="../charts/chart1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660683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049093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268" y="4149079"/>
            <a:ext cx="6480175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37112"/>
            <a:ext cx="6486525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496737"/>
              </p:ext>
            </p:extLst>
          </p:nvPr>
        </p:nvGraphicFramePr>
        <p:xfrm>
          <a:off x="0" y="26064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965097"/>
              </p:ext>
            </p:extLst>
          </p:nvPr>
        </p:nvGraphicFramePr>
        <p:xfrm>
          <a:off x="6660232" y="11663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87680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7745"/>
              </p:ext>
            </p:extLst>
          </p:nvPr>
        </p:nvGraphicFramePr>
        <p:xfrm>
          <a:off x="-7309320" y="1628800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65715"/>
              </p:ext>
            </p:extLst>
          </p:nvPr>
        </p:nvGraphicFramePr>
        <p:xfrm>
          <a:off x="-9325544" y="4408740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8" name="グループ化 17"/>
          <p:cNvGrpSpPr/>
          <p:nvPr/>
        </p:nvGrpSpPr>
        <p:grpSpPr>
          <a:xfrm>
            <a:off x="657162" y="-890859"/>
            <a:ext cx="8489442" cy="9084683"/>
            <a:chOff x="657162" y="-890859"/>
            <a:chExt cx="8489442" cy="908468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823341" y="4480554"/>
              <a:ext cx="8285163" cy="3713270"/>
              <a:chOff x="743831" y="4480554"/>
              <a:chExt cx="8285163" cy="3713270"/>
            </a:xfrm>
          </p:grpSpPr>
          <p:pic>
            <p:nvPicPr>
              <p:cNvPr id="1026" name="Picture 2" descr="C:\Users\俊輔\Google ドライブ\BIOMOD2014\実験\ABC\1022\Bio-Rad 2014-10-22 21hr 01min01.tif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7" t="38700" r="11115" b="19883"/>
              <a:stretch/>
            </p:blipFill>
            <p:spPr bwMode="auto">
              <a:xfrm>
                <a:off x="2329134" y="5260464"/>
                <a:ext cx="6685346" cy="2933360"/>
              </a:xfrm>
              <a:prstGeom prst="rect">
                <a:avLst/>
              </a:prstGeom>
              <a:noFill/>
              <a:scene3d>
                <a:camera prst="orthographicFront">
                  <a:rot lat="0" lon="0" rev="6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831" y="4480554"/>
                <a:ext cx="8285163" cy="847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2329134" y="7634392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2328007" y="6878357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328007" y="6266240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868862" y="7560725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11" name="二等辺三角形 10"/>
              <p:cNvSpPr>
                <a:spLocks noChangeAspect="1"/>
              </p:cNvSpPr>
              <p:nvPr/>
            </p:nvSpPr>
            <p:spPr>
              <a:xfrm>
                <a:off x="2073386" y="7667823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二等辺三角形 11"/>
              <p:cNvSpPr>
                <a:spLocks noChangeAspect="1"/>
              </p:cNvSpPr>
              <p:nvPr/>
            </p:nvSpPr>
            <p:spPr>
              <a:xfrm>
                <a:off x="2073385" y="6921424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873650" y="6849329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859731" y="6217198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0070C0"/>
                    </a:solidFill>
                  </a:rPr>
                  <a:t>Output C</a:t>
                </a:r>
                <a:endParaRPr kumimoji="1" lang="ja-JP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二等辺三角形 14"/>
              <p:cNvSpPr>
                <a:spLocks noChangeAspect="1"/>
              </p:cNvSpPr>
              <p:nvPr/>
            </p:nvSpPr>
            <p:spPr>
              <a:xfrm>
                <a:off x="2064255" y="6324296"/>
                <a:ext cx="231655" cy="221866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854650" y="5859594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0" name="二等辺三角形 19"/>
              <p:cNvSpPr>
                <a:spLocks noChangeAspect="1"/>
              </p:cNvSpPr>
              <p:nvPr/>
            </p:nvSpPr>
            <p:spPr>
              <a:xfrm>
                <a:off x="2195057" y="5967618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855371" y="564357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22" name="二等辺三角形 21"/>
              <p:cNvSpPr>
                <a:spLocks noChangeAspect="1"/>
              </p:cNvSpPr>
              <p:nvPr/>
            </p:nvSpPr>
            <p:spPr>
              <a:xfrm>
                <a:off x="2197279" y="578758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861754" y="5394702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C</a:t>
                </a:r>
                <a:endParaRPr kumimoji="1" lang="ja-JP" altLang="en-US" sz="1600" dirty="0"/>
              </a:p>
            </p:txBody>
          </p:sp>
          <p:sp>
            <p:nvSpPr>
              <p:cNvPr id="24" name="二等辺三角形 23"/>
              <p:cNvSpPr>
                <a:spLocks noChangeAspect="1"/>
              </p:cNvSpPr>
              <p:nvPr/>
            </p:nvSpPr>
            <p:spPr>
              <a:xfrm>
                <a:off x="2207592" y="553628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62" y="-890859"/>
              <a:ext cx="8489442" cy="518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303595"/>
              <a:ext cx="6389764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34457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0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rgbClr val="636363"/>
                  </a:solidFill>
                </a:rPr>
                <a:t>Output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606</Words>
  <Application>Microsoft Office PowerPoint</Application>
  <PresentationFormat>画面に合わせる (4:3)</PresentationFormat>
  <Paragraphs>405</Paragraphs>
  <Slides>19</Slides>
  <Notes>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58</cp:revision>
  <dcterms:created xsi:type="dcterms:W3CDTF">2014-10-18T08:32:00Z</dcterms:created>
  <dcterms:modified xsi:type="dcterms:W3CDTF">2014-10-25T05:54:33Z</dcterms:modified>
</cp:coreProperties>
</file>